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684" r:id="rId5"/>
  </p:sldMasterIdLst>
  <p:notesMasterIdLst>
    <p:notesMasterId r:id="rId12"/>
  </p:notesMasterIdLst>
  <p:handoutMasterIdLst>
    <p:handoutMasterId r:id="rId13"/>
  </p:handoutMasterIdLst>
  <p:sldIdLst>
    <p:sldId id="2524" r:id="rId6"/>
    <p:sldId id="2527" r:id="rId7"/>
    <p:sldId id="2469" r:id="rId8"/>
    <p:sldId id="2531" r:id="rId9"/>
    <p:sldId id="2532" r:id="rId10"/>
    <p:sldId id="2530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Автор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94" autoAdjust="0"/>
  </p:normalViewPr>
  <p:slideViewPr>
    <p:cSldViewPr snapToGrid="0" snapToObjects="1" showGuides="1">
      <p:cViewPr>
        <p:scale>
          <a:sx n="80" d="100"/>
          <a:sy n="80" d="100"/>
        </p:scale>
        <p:origin x="782" y="48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07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B84E0C2-4DC8-4E1C-9885-717D4417F51E}" type="datetime1">
              <a:rPr lang="ru-RU" smtClean="0"/>
              <a:t>03.10.2022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FD64D53-79B5-4D41-936D-F1EFC8E29339}" type="datetime1">
              <a:rPr lang="ru-RU" noProof="0" smtClean="0"/>
              <a:t>03.10.2022</a:t>
            </a:fld>
            <a:endParaRPr lang="ru-RU" noProof="0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6527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6212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Рисунок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ru-RU" noProof="0" dirty="0"/>
              <a:t>НАЖМИТЕ, ЧТОБЫ ИЗМЕНИТЬ ОБРАЗЕЦ ЗАГОЛОВКА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 rtl="0"/>
            <a:r>
              <a:rPr lang="ru-RU" noProof="0" dirty="0"/>
              <a:t>УКАЖИТЕ ЗДЕСЬ АДРЕС ВЕБ-САЙТА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ru-RU" noProof="0" dirty="0"/>
              <a:t>НАЖМИТЕ, ЧТОБЫ ИЗМЕНИТЬ ОБРАЗЕЦ ЗАГОЛОВКА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1" name="Текст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 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7" name="Рисунок 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, выходящая за кра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Рисунок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благодарност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ru-RU" noProof="0" dirty="0"/>
              <a:t>НАЖМИТЕ, ЧТОБЫ ИЗМЕНИТЬ ОБРАЗЕЦ ЗАГОЛОВКА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 rtl="0"/>
            <a:r>
              <a:rPr lang="ru-RU" noProof="0" dirty="0"/>
              <a:t>УКАЖИТЕ ЗДЕСЬ АДРЕС ВЕБ-САЙТА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50868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6712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6490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421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87339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2227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06745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9369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99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10639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000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/>
          <a:p>
            <a:pPr rtl="0"/>
            <a:r>
              <a:rPr lang="ru-RU" noProof="0" dirty="0"/>
              <a:t>МЕСТО ДЛЯ</a:t>
            </a:r>
            <a:br>
              <a:rPr lang="ru-RU" noProof="0" dirty="0"/>
            </a:br>
            <a:r>
              <a:rPr lang="ru-RU" noProof="0" dirty="0"/>
              <a:t>ЗАГОЛОВКА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объект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/>
          </p:nvPr>
        </p:nvSpPr>
        <p:spPr>
          <a:xfrm>
            <a:off x="894080" y="8128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дно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ru-RU" noProof="0" dirty="0"/>
              <a:t>Место для подписи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 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Объект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15" name="Фигура 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1406176" y="4004608"/>
            <a:ext cx="3629130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4400" b="1" i="0" spc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</a:t>
            </a:r>
            <a:r>
              <a:rPr lang="en-US" sz="1800" b="1" i="0" spc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IGRATE</a:t>
            </a:r>
            <a:r>
              <a:rPr lang="en-US" sz="18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 </a:t>
            </a:r>
            <a:r>
              <a:rPr lang="en-US" sz="44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</a:t>
            </a:r>
            <a:r>
              <a:rPr lang="en-US" sz="18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ASTER</a:t>
            </a:r>
            <a:endParaRPr lang="ru-RU" sz="1800" b="1" i="0" spc="0" noProof="0" dirty="0">
              <a:solidFill>
                <a:schemeClr val="tx2"/>
              </a:solidFill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16" name="Фигура 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536403" y="375284"/>
            <a:ext cx="0" cy="295719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17" name="Фигура 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ru-RU" sz="1050" noProof="0" smtClean="0">
                <a:solidFill>
                  <a:schemeClr val="tx2"/>
                </a:solidFill>
              </a:rPr>
              <a:pPr algn="ctr"/>
              <a:t>‹#›</a:t>
            </a:fld>
            <a:endParaRPr lang="ru-RU" sz="1050" noProof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78" r:id="rId11"/>
    <p:sldLayoutId id="2147483679" r:id="rId12"/>
    <p:sldLayoutId id="2147483672" r:id="rId13"/>
    <p:sldLayoutId id="2147483683" r:id="rId14"/>
    <p:sldLayoutId id="2147483675" r:id="rId15"/>
    <p:sldLayoutId id="2147483681" r:id="rId16"/>
    <p:sldLayoutId id="2147483682" r:id="rId17"/>
    <p:sldLayoutId id="2147483671" r:id="rId18"/>
    <p:sldLayoutId id="2147483677" r:id="rId19"/>
    <p:sldLayoutId id="2147483676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3E0EE-3A1B-4C93-A7EF-C0A46C9DE09C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455D4-F540-4395-918D-E9405A42FE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46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Женщина, гуляющая в большом городе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35194" r="26570" b="8624"/>
          <a:stretch/>
        </p:blipFill>
        <p:spPr>
          <a:xfrm>
            <a:off x="838200" y="0"/>
            <a:ext cx="11353800" cy="5791201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280" y="3434080"/>
            <a:ext cx="6548438" cy="2153920"/>
          </a:xfrm>
        </p:spPr>
        <p:txBody>
          <a:bodyPr rtlCol="0"/>
          <a:lstStyle/>
          <a:p>
            <a:pPr rtl="0"/>
            <a:r>
              <a:rPr lang="ru-RU" sz="7200" dirty="0"/>
              <a:t>Миграционный помощник</a:t>
            </a:r>
            <a:endParaRPr lang="ru-RU" sz="80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9489440" y="216803"/>
            <a:ext cx="831359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800" b="0" cap="none" spc="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Актуально</a:t>
            </a:r>
          </a:p>
          <a:p>
            <a:pPr algn="ctr"/>
            <a:endParaRPr lang="ru-RU" sz="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упакованная сумка для путешествий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73" y="1564640"/>
            <a:ext cx="5445858" cy="2293278"/>
          </a:xfrm>
        </p:spPr>
        <p:txBody>
          <a:bodyPr rtlCol="0"/>
          <a:lstStyle/>
          <a:p>
            <a:pPr rtl="0"/>
            <a:r>
              <a:rPr lang="ru-RU" dirty="0"/>
              <a:t>Планируете переехать в другую страну?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373" y="3902345"/>
            <a:ext cx="5445858" cy="964295"/>
          </a:xfrm>
        </p:spPr>
        <p:txBody>
          <a:bodyPr rtlCol="0"/>
          <a:lstStyle/>
          <a:p>
            <a:pPr rtl="0"/>
            <a:r>
              <a:rPr lang="ru-RU" dirty="0"/>
              <a:t>Воспользуйтесь нашим приложением, чтобы сэкономить время и силы!</a:t>
            </a:r>
          </a:p>
        </p:txBody>
      </p:sp>
    </p:spTree>
    <p:extLst>
      <p:ext uri="{BB962C8B-B14F-4D97-AF65-F5344CB8AC3E}">
        <p14:creationId xmlns:p14="http://schemas.microsoft.com/office/powerpoint/2010/main" val="8552163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20">
            <a:extLst>
              <a:ext uri="{FF2B5EF4-FFF2-40B4-BE49-F238E27FC236}">
                <a16:creationId xmlns:a16="http://schemas.microsoft.com/office/drawing/2014/main" id="{AE6AE7FB-4892-5B4E-A7DB-B0F56C1C98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77846" y="2282898"/>
            <a:ext cx="4718154" cy="2669414"/>
          </a:xfrm>
        </p:spPr>
        <p:txBody>
          <a:bodyPr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Хотите переехать, но не знаете куда?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С чего нужно начать?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Какие документы необходимы?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Нужна личная консультация?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/>
          </a:p>
        </p:txBody>
      </p:sp>
      <p:pic>
        <p:nvPicPr>
          <p:cNvPr id="1026" name="Picture 2" descr="Документы картинки для презентации - 75 фото - картинки и рисунки: скачать  бесплатно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Заголовок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179" y="1012251"/>
            <a:ext cx="4405760" cy="1134534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Вопросы, на которые нужно ответить</a:t>
            </a:r>
          </a:p>
        </p:txBody>
      </p:sp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BBC3144-865B-4EB3-9C7F-82DC61777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842" y="437258"/>
            <a:ext cx="7956665" cy="674895"/>
          </a:xfrm>
        </p:spPr>
        <p:txBody>
          <a:bodyPr>
            <a:normAutofit fontScale="90000"/>
          </a:bodyPr>
          <a:lstStyle/>
          <a:p>
            <a:r>
              <a:rPr lang="ru-RU" dirty="0"/>
              <a:t>Наши главные конкуренты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1F74A2-AFF8-4670-9BD3-7807478C78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2378329"/>
            <a:ext cx="4008437" cy="30991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BFC703-38A9-4A3F-A615-F45C893D2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36797"/>
            <a:ext cx="5938312" cy="27911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82673FE-4F45-4463-AFD1-F86E00CE9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41" y="3310880"/>
            <a:ext cx="6842290" cy="3099152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53539B9-4217-4D78-BA6F-1EE22D139C46}"/>
              </a:ext>
            </a:extLst>
          </p:cNvPr>
          <p:cNvSpPr/>
          <p:nvPr/>
        </p:nvSpPr>
        <p:spPr>
          <a:xfrm>
            <a:off x="679421" y="139767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Ответственность за ваш переезд в чужих руках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Только платная помощь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Консультация лично в офисе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E801AE2-CB0B-42B4-84E0-2E084F238CEB}"/>
              </a:ext>
            </a:extLst>
          </p:cNvPr>
          <p:cNvSpPr/>
          <p:nvPr/>
        </p:nvSpPr>
        <p:spPr>
          <a:xfrm>
            <a:off x="7705754" y="4121792"/>
            <a:ext cx="43285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Нет консультаций с юристами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 заинтересованы в выборе подходящей для вашей страны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Нет пошаговой инструкции</a:t>
            </a:r>
          </a:p>
        </p:txBody>
      </p:sp>
    </p:spTree>
    <p:extLst>
      <p:ext uri="{BB962C8B-B14F-4D97-AF65-F5344CB8AC3E}">
        <p14:creationId xmlns:p14="http://schemas.microsoft.com/office/powerpoint/2010/main" val="34619946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81CB411-FD50-4A1F-929E-CE4C086D9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преимущества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F9E689-5C65-4236-8EC3-E0CC2B7B36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Подберем лучшую страну для эмиграции и способ получения ВНЖ</a:t>
            </a:r>
          </a:p>
          <a:p>
            <a:r>
              <a:rPr lang="ru-RU" dirty="0"/>
              <a:t>Пошаговая инструкция</a:t>
            </a:r>
          </a:p>
          <a:p>
            <a:r>
              <a:rPr lang="ru-RU" dirty="0"/>
              <a:t>Истрии реальных людей</a:t>
            </a:r>
          </a:p>
          <a:p>
            <a:r>
              <a:rPr lang="ru-RU" dirty="0"/>
              <a:t>Консультация со специалистом</a:t>
            </a:r>
          </a:p>
          <a:p>
            <a:r>
              <a:rPr lang="ru-RU" dirty="0"/>
              <a:t>Расчет финансовых затрат</a:t>
            </a: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CD2B00C-525A-480A-B9D6-40BE1392B9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1022" y="86411"/>
            <a:ext cx="4008437" cy="602887"/>
          </a:xfrm>
        </p:spPr>
        <p:txBody>
          <a:bodyPr>
            <a:normAutofit/>
          </a:bodyPr>
          <a:lstStyle/>
          <a:p>
            <a:r>
              <a:rPr lang="ru-RU" sz="3600" dirty="0"/>
              <a:t>Без нас:</a:t>
            </a:r>
          </a:p>
        </p:txBody>
      </p:sp>
      <p:pic>
        <p:nvPicPr>
          <p:cNvPr id="1026" name="Picture 2" descr="По лезвию наживы – Огонек № 5 (5311) от 10.02.2014">
            <a:extLst>
              <a:ext uri="{FF2B5EF4-FFF2-40B4-BE49-F238E27FC236}">
                <a16:creationId xmlns:a16="http://schemas.microsoft.com/office/drawing/2014/main" id="{61965B7F-1B80-4DF1-9ADE-757D6995C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022" y="4011338"/>
            <a:ext cx="4302157" cy="2417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На борьбу с бедностью в России потратят 15 триллионов рублей - ЯРНОВОСТИ">
            <a:extLst>
              <a:ext uri="{FF2B5EF4-FFF2-40B4-BE49-F238E27FC236}">
                <a16:creationId xmlns:a16="http://schemas.microsoft.com/office/drawing/2014/main" id="{12370943-5C7D-4167-A811-49939A2F2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021" y="633492"/>
            <a:ext cx="4302157" cy="264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Текст 4">
            <a:extLst>
              <a:ext uri="{FF2B5EF4-FFF2-40B4-BE49-F238E27FC236}">
                <a16:creationId xmlns:a16="http://schemas.microsoft.com/office/drawing/2014/main" id="{5960E3DD-3892-421A-B633-B36073075E96}"/>
              </a:ext>
            </a:extLst>
          </p:cNvPr>
          <p:cNvSpPr txBox="1">
            <a:spLocks/>
          </p:cNvSpPr>
          <p:nvPr/>
        </p:nvSpPr>
        <p:spPr>
          <a:xfrm>
            <a:off x="6171022" y="3280973"/>
            <a:ext cx="4008437" cy="602887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n-lt"/>
                <a:ea typeface="+mn-ea"/>
                <a:cs typeface="Gill Sans Light" panose="020B0302020104020203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Gill Sans Light" panose="020B0302020104020203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Gill Sans Light" panose="020B0302020104020203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Gill Sans Light" panose="020B0302020104020203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Gill Sans Light" panose="020B0302020104020203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/>
              <a:t>С нами:</a:t>
            </a:r>
          </a:p>
        </p:txBody>
      </p:sp>
    </p:spTree>
    <p:extLst>
      <p:ext uri="{BB962C8B-B14F-4D97-AF65-F5344CB8AC3E}">
        <p14:creationId xmlns:p14="http://schemas.microsoft.com/office/powerpoint/2010/main" val="17608265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Фигура 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/>
        </p:nvSpPr>
        <p:spPr>
          <a:xfrm rot="16200000">
            <a:off x="-1404429" y="3986401"/>
            <a:ext cx="3629130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4400" b="1" i="0" spc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</a:t>
            </a:r>
            <a:r>
              <a:rPr lang="en-US" sz="1800" b="1" i="0" spc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IGRATE</a:t>
            </a:r>
            <a:r>
              <a:rPr lang="en-US" sz="18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 </a:t>
            </a:r>
            <a:r>
              <a:rPr lang="en-US" sz="44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</a:t>
            </a:r>
            <a:r>
              <a:rPr lang="en-US" sz="1800" b="1" i="0" spc="0" baseline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ASTER</a:t>
            </a:r>
            <a:endParaRPr lang="ru-RU" sz="1800" b="1" i="0" spc="0" noProof="0" dirty="0">
              <a:solidFill>
                <a:schemeClr val="tx2"/>
              </a:solidFill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07424" y="285974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ru-RU" dirty="0"/>
          </a:p>
        </p:txBody>
      </p:sp>
      <p:pic>
        <p:nvPicPr>
          <p:cNvPr id="2052" name="Picture 4" descr="Ending New Year GIF by Looney Tune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27" y="68262"/>
            <a:ext cx="11424072" cy="731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Mgm Maitredj GIF - Mgm Maitredj Lion GIFs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8798" y="5800072"/>
            <a:ext cx="1753908" cy="146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889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977_TF78646930.potx" id="{A49F823B-C1E8-4E34-973A-B10266BCB909}" vid="{4E64CF28-4CC8-4523-AF48-AB3FF440DF01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DE6D2A-0A40-4DAB-B8AE-656243D6AB33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о путешествии</Template>
  <TotalTime>0</TotalTime>
  <Words>112</Words>
  <Application>Microsoft Office PowerPoint</Application>
  <PresentationFormat>Широкоэкранный</PresentationFormat>
  <Paragraphs>29</Paragraphs>
  <Slides>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7" baseType="lpstr">
      <vt:lpstr>Arial</vt:lpstr>
      <vt:lpstr>Bebas</vt:lpstr>
      <vt:lpstr>Calibri</vt:lpstr>
      <vt:lpstr>Calibri Light</vt:lpstr>
      <vt:lpstr>Gill Sans</vt:lpstr>
      <vt:lpstr>Gill Sans Light</vt:lpstr>
      <vt:lpstr>Gill Sans MT</vt:lpstr>
      <vt:lpstr>Gill Sans Nova Light</vt:lpstr>
      <vt:lpstr>Helvetica Light</vt:lpstr>
      <vt:lpstr>Тема Office</vt:lpstr>
      <vt:lpstr>Специальное оформление</vt:lpstr>
      <vt:lpstr>Миграционный помощник</vt:lpstr>
      <vt:lpstr>Планируете переехать в другую страну?</vt:lpstr>
      <vt:lpstr>Вопросы, на которые нужно ответить</vt:lpstr>
      <vt:lpstr>Наши главные конкуренты</vt:lpstr>
      <vt:lpstr>Наши преимущества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2022-10-02T15:40:55Z</dcterms:created>
  <dcterms:modified xsi:type="dcterms:W3CDTF">2022-10-03T13:37:56Z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